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8" autoAdjust="0"/>
  </p:normalViewPr>
  <p:slideViewPr>
    <p:cSldViewPr>
      <p:cViewPr varScale="1">
        <p:scale>
          <a:sx n="62" d="100"/>
          <a:sy n="62" d="100"/>
        </p:scale>
        <p:origin x="-92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8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0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9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3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8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7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B718-0476-4FF5-B11B-A37FB92F6C1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288B-43FE-4E82-A417-11898CBEC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Understanding the Institutional Repertoire Required </a:t>
            </a:r>
            <a:r>
              <a:rPr lang="en-US" sz="3600" b="1" dirty="0" smtClean="0"/>
              <a:t>for </a:t>
            </a:r>
            <a:r>
              <a:rPr lang="en-US" sz="3600" b="1" dirty="0"/>
              <a:t>Effective and Sustainable Polycentric Governance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b="1" dirty="0"/>
              <a:t>Michael D. McGinnis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7848600" cy="304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Discussion paper prepared for Working Group on Institutions, Behavior and Policy Outcomes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Workshop: Advancing Theoretical and Methodological Approaches for the Study of </a:t>
            </a:r>
            <a:r>
              <a:rPr lang="en-US" b="1" dirty="0" smtClean="0"/>
              <a:t>Compliance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 School of Public Affairs, San Diego State University, 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June </a:t>
            </a:r>
            <a:r>
              <a:rPr lang="en-US" b="1" dirty="0"/>
              <a:t>4-5, </a:t>
            </a:r>
            <a:r>
              <a:rPr lang="en-US" b="1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From My Research on the U.S. Health Care System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See the system as it is: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Subsystems of health care, health insurance, public health, and healthy behavior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Built by entrepreneurial innovation: private, public, and voluntary programs of many kinds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Proto-polycentric</a:t>
            </a:r>
            <a:r>
              <a:rPr lang="en-US" b="1" dirty="0" smtClean="0"/>
              <a:t>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Many inter-related forms of shared access to and/or shared consumption of resources, and shared production, financing, rule-making, monitoring, and sanctioning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Fragmented and institutionally diverse, but </a:t>
            </a:r>
            <a:r>
              <a:rPr lang="en-US" b="1" dirty="0" smtClean="0"/>
              <a:t>insufficient</a:t>
            </a:r>
            <a:r>
              <a:rPr lang="en-US" dirty="0" smtClean="0"/>
              <a:t> </a:t>
            </a:r>
            <a:r>
              <a:rPr lang="en-US" b="1" dirty="0" smtClean="0"/>
              <a:t>coordination</a:t>
            </a:r>
            <a:r>
              <a:rPr lang="en-US" dirty="0" smtClean="0"/>
              <a:t> (of many kinds) to be fully polycentric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 smtClean="0"/>
              <a:t>How </a:t>
            </a:r>
            <a:r>
              <a:rPr lang="en-US" sz="3000" b="1" dirty="0" smtClean="0"/>
              <a:t>can we turn this </a:t>
            </a:r>
            <a:r>
              <a:rPr lang="en-US" sz="3000" b="1" dirty="0"/>
              <a:t>fragmentation </a:t>
            </a:r>
            <a:r>
              <a:rPr lang="en-US" sz="3000" b="1" dirty="0" smtClean="0"/>
              <a:t>to </a:t>
            </a:r>
            <a:r>
              <a:rPr lang="en-US" sz="3000" b="1" dirty="0"/>
              <a:t>better </a:t>
            </a:r>
            <a:r>
              <a:rPr lang="en-US" sz="3000" b="1" dirty="0" smtClean="0"/>
              <a:t>purposes</a:t>
            </a:r>
            <a:r>
              <a:rPr lang="en-US" sz="3000" b="1" dirty="0" smtClean="0"/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1" dirty="0" smtClean="0"/>
              <a:t>How might research based on the ADICO framework help?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2918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Micro-Level Extensions of ADICO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Other forms of institutional statements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From shared strategies to </a:t>
            </a:r>
            <a:r>
              <a:rPr lang="en-US" smtClean="0"/>
              <a:t>shared </a:t>
            </a:r>
            <a:r>
              <a:rPr lang="en-US" smtClean="0"/>
              <a:t>conceptualizations, </a:t>
            </a:r>
            <a:r>
              <a:rPr lang="en-US" dirty="0" smtClean="0"/>
              <a:t>individual strategies, heuristics, and coalitions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From norms and rules to roles, positions, and formal </a:t>
            </a:r>
            <a:r>
              <a:rPr lang="en-US" dirty="0" smtClean="0"/>
              <a:t>organizations and their agents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Institutional repertoire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Collection of all institutional forms for individual or collective action that are available for use by that group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Linkages among institutional statements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From OR ELSE to roles and other rules and norms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policy evaluation or comparative studies follow ramifications of changes in particular rules, norms,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6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Macro-Level Elaborations of ADICO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ADICO aggregate: networked structure?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How related to concepts of regime or policy sector?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Growth/decline of institutional </a:t>
            </a:r>
            <a:r>
              <a:rPr lang="en-US" dirty="0" smtClean="0"/>
              <a:t>repertoire or ADICO </a:t>
            </a:r>
            <a:r>
              <a:rPr lang="en-US" dirty="0" smtClean="0"/>
              <a:t>aggregate? 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ADICO embedded within decision units or centers of authority as configuration of people, resources, institutions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What else is needed for a polycentric order?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Need more than multiplicity of overlapping decision units: overarching system of rules (institutional repertoire) and effective levels of </a:t>
            </a:r>
            <a:r>
              <a:rPr lang="en-US" dirty="0" smtClean="0"/>
              <a:t>coordination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Efficiencies of scale, and third order collective action problem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Relationship to IAD framework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Commons, property, jurisdictions as decision </a:t>
            </a:r>
            <a:r>
              <a:rPr lang="en-US" dirty="0" smtClean="0"/>
              <a:t>units/action situations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Apply ADICO to working components of action </a:t>
            </a:r>
            <a:r>
              <a:rPr lang="en-US" dirty="0" smtClean="0"/>
              <a:t>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Understanding the Institutional Repertoire Required for Effective and Sustainable Polycentric Governance   Michael D. McGinnis </vt:lpstr>
      <vt:lpstr>From My Research on the U.S. Health Care System</vt:lpstr>
      <vt:lpstr>Micro-Level Extensions of ADICO</vt:lpstr>
      <vt:lpstr>Macro-Level Elaborations of ADICO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Institutional Repertoire Required for Effective and Sustainable Polycentric Governance   Michael D. McGinnis </dc:title>
  <dc:creator>Michael D McGinnis</dc:creator>
  <cp:lastModifiedBy>Michael D McGinnis</cp:lastModifiedBy>
  <cp:revision>13</cp:revision>
  <dcterms:created xsi:type="dcterms:W3CDTF">2015-05-27T10:55:48Z</dcterms:created>
  <dcterms:modified xsi:type="dcterms:W3CDTF">2015-05-27T12:37:24Z</dcterms:modified>
</cp:coreProperties>
</file>